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4613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Porsche 911 GT3 RS: The Ultimate Track-Ready Machine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12638"/>
            <a:ext cx="75564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focused, road‑legal race car engineered to deliver uncompromising lap times and exhilarating driver engagement. This presentation breaks down the GT3 RS’s key specs: powertrain, performance, aero, chassis, tires, dimensions, efficiency, and ownership essentials.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9461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Porsche 911 GT3 RS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235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GT3 RS is a symphony of engineering: high‑revving power, precision chassis, extreme aerodynamics and race‑grade hardware packaged for road use. For enthusiasts seeking authentic track performance delivered through a usable road car, it’s the ultimate expression of Porsche’s motorsport DNA.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6212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Who it's for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61106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Drivers prioritizing lap time, tactile feedback, and pure driving engagement.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886212"/>
            <a:ext cx="6408063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982" y="6120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to expect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2982" y="6611064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Intense performance, limited practicality, and exceptional cachet among collectors and racers.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5560"/>
            <a:ext cx="86562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Heart of a Legend: Engine &amp; Powertrain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474237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43269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1051084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Powerplant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830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4.0‑liter naturally aspirated flat‑six optimized for peak power at high rpm.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474237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443269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2" name="Text 9"/>
          <p:cNvSpPr/>
          <p:nvPr/>
        </p:nvSpPr>
        <p:spPr>
          <a:xfrm>
            <a:off x="5474256" y="5339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Output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74256" y="583025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525 hp @ 8,400 rpm and 465 Nm (343 lb‑ft) torque — instant throttle response, linear power delivery.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772858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50505"/>
          </a:solidFill>
          <a:ln/>
        </p:spPr>
      </p:sp>
      <p:sp>
        <p:nvSpPr>
          <p:cNvPr id="15" name="Shape 12"/>
          <p:cNvSpPr/>
          <p:nvPr/>
        </p:nvSpPr>
        <p:spPr>
          <a:xfrm>
            <a:off x="9640133" y="474237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6" name="Shape 13"/>
          <p:cNvSpPr/>
          <p:nvPr/>
        </p:nvSpPr>
        <p:spPr>
          <a:xfrm>
            <a:off x="11398032" y="443269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7" name="Text 14"/>
          <p:cNvSpPr/>
          <p:nvPr/>
        </p:nvSpPr>
        <p:spPr>
          <a:xfrm>
            <a:off x="9897427" y="5339834"/>
            <a:ext cx="2892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Transmission &amp; Drive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97427" y="583025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7-speed Porsche Doppelkupplung (PDK) dual‑clutch gearbox. Rear‑wheel drive for pure, tactile dynamics.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90897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Lightning Fast: Acceleration &amp; Top Speed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3117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0–60 mph: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3.0 seconds — explosive off the line thanks to power-to-weight tuning and rapid PDK shifts.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2395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Top Speed: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184 mph (296 km/h) — balanced for high-speed stability with aerodynamic support.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1673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Curb Weight: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~3,131 lbs (1,420 kg) — lightweight construction for razor‑sharp agility.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56473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51546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Aerodynamics Mastery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2904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2290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Massive Downforce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2780824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Generates 901 lbs of downforce at 124 mph — roughly double the prior generation to improve cornering grip.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396025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Active Aero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4450675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 diffuser, adjustable rear wing and flaps for optimized balance across speed ranges.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6301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5630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DRS Technology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6120527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First road‑legal Porsche with Drag Reduction System for reduced drag on straights and quicker lap times.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98489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Precision Engineering: Chassis &amp; Suspension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6473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73117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Structure: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Monocoque combining high‑strength steel and aluminum for torsional rigidity with minimal weight.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023955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Suspension: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Front MacPherson strut with race-inspired geometry and multi‑link rear for rear traction and stability.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31673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Steering: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Variable‑ratio power steering delivering precise, communicative feedback at all speeds.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996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Braking &amp; Wheels: Grip Meets Control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104073"/>
            <a:ext cx="2367558" cy="5495568"/>
          </a:xfrm>
          <a:prstGeom prst="roundRect">
            <a:avLst>
              <a:gd name="adj" fmla="val 40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3385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1790" y="252555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24576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Brakes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736181"/>
            <a:ext cx="189869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Aluminum monobloc fixed‑caliper brakes with 380 mm steel rotors front &amp; rear (option for carbon‑ceramic). Consistent fade resistance.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874562" y="2104073"/>
            <a:ext cx="2367558" cy="5495568"/>
          </a:xfrm>
          <a:prstGeom prst="roundRect">
            <a:avLst>
              <a:gd name="adj" fmla="val 40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108996" y="23385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162" y="252555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08996" y="324576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Tires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108996" y="3736181"/>
            <a:ext cx="18986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Michelin Pilot Sport Cup 2 R — 265/35 ZR20 front and 325/30 ZR21 rear for maximum mechanical grip.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11468933" y="2104073"/>
            <a:ext cx="2367558" cy="5495568"/>
          </a:xfrm>
          <a:prstGeom prst="roundRect">
            <a:avLst>
              <a:gd name="adj" fmla="val 402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703368" y="233850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90534" y="2525554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703368" y="3245763"/>
            <a:ext cx="1898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Wheels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703368" y="3736181"/>
            <a:ext cx="18986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20” front / 21” rear forged wheels to reduce unsprung mass and improve steering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245"/>
            <a:ext cx="47065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Dimensions &amp; Design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5901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Exterior: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Length 178.9 in | Width 74 in | Height 50.8 in — wide, low stance for aero and stability.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5179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Wheelbase: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96.7 in — tuned for balanced high‑speed stability and cornering agility.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59981" y="1740456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 Cues: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Large vents, fender louvers, and motorsport‑inspired aero from Porsche racing heritage, all functional elements.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721412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61682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Fuel Efficiency &amp; Practicality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1089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5" name="Text 2"/>
          <p:cNvSpPr/>
          <p:nvPr/>
        </p:nvSpPr>
        <p:spPr>
          <a:xfrm>
            <a:off x="1133951" y="2290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Range &amp; Tank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33951" y="278082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Fuel tank capacity: 16.9 gallons — sized for spirited driving and track sessions between refuels.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8074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8" name="Text 5"/>
          <p:cNvSpPr/>
          <p:nvPr/>
        </p:nvSpPr>
        <p:spPr>
          <a:xfrm>
            <a:off x="113395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Economy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33951" y="445067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Combined estimate: ~16 mpg (14 city / 20 highway). High‑revving engine prioritizes performance over efficiency.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5060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1133951" y="5630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Practical Notes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33951" y="612052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 luggage space ~4.06 cu ft — minimal but usable for short trips or race gear.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4474012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Price &amp; Availability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300412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MSRP: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Starting around $223,800 (2023 model). True ownership cost varies with options, taxes, and destination fees.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955" y="4209693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Available through select Porsche dealers worldwide. High demand and limited allocations can affect delivery timelines and dealer pricing.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955" y="5118973"/>
            <a:ext cx="830079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Ownership Tip: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Order personalization and performance options at purchase — aftermarket modifications can affect warranty and resale.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2026-02-11T07:57:12Z</dcterms:created>
  <dcterms:modified xsi:type="dcterms:W3CDTF">2026-02-11T07:57:12Z</dcterms:modified>
</cp:coreProperties>
</file>